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2"/>
  </p:notesMasterIdLst>
  <p:sldIdLst>
    <p:sldId id="264" r:id="rId3"/>
    <p:sldId id="286" r:id="rId4"/>
    <p:sldId id="265" r:id="rId5"/>
    <p:sldId id="259" r:id="rId6"/>
    <p:sldId id="266" r:id="rId7"/>
    <p:sldId id="275" r:id="rId8"/>
    <p:sldId id="276" r:id="rId9"/>
    <p:sldId id="277" r:id="rId10"/>
    <p:sldId id="260" r:id="rId11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6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8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26" Type="http://customschemas.google.com/relationships/presentationmetadata" Target="meta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8a18fa53b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g8a18fa53b0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g8a18fa53b0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973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E4D48-D170-4A99-BFD3-E039E8C53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B07786-553C-4470-A208-6B41F1E70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A5030-E508-441A-905E-9853AB816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31FE-2232-45DA-B2DC-84C192D28310}" type="datetimeFigureOut">
              <a:rPr lang="en-IN" smtClean="0"/>
              <a:t>11-07-2020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D1D30-BC8B-4DEB-9CB0-832E7904E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EB1E5-EC45-4ECD-AFA8-CE0CA470A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D4F5-841F-4ED1-A55D-E6AC985BF8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833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72" r:id="rId9"/>
    <p:sldLayoutId id="2147483673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6FD8F9-4864-4CDF-BCA6-0E19366136A2}"/>
              </a:ext>
            </a:extLst>
          </p:cNvPr>
          <p:cNvSpPr txBox="1"/>
          <p:nvPr/>
        </p:nvSpPr>
        <p:spPr>
          <a:xfrm>
            <a:off x="4502727" y="2507673"/>
            <a:ext cx="9892145" cy="3328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9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ISWARAN THE 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9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STORYTELLER</a:t>
            </a:r>
            <a:endParaRPr lang="en-IN" sz="9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605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B4C9B-4FC3-4CD9-8F12-0FEBC50AD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D4F5-841F-4ED1-A55D-E6AC985BF808}" type="slidenum">
              <a:rPr lang="en-IN" smtClean="0"/>
              <a:t>2</a:t>
            </a:fld>
            <a:endParaRPr lang="en-IN"/>
          </a:p>
        </p:txBody>
      </p:sp>
      <p:pic>
        <p:nvPicPr>
          <p:cNvPr id="5" name="Picture 2" descr="About the writer&#10;R.K.Laxman&#10;&#10; ">
            <a:extLst>
              <a:ext uri="{FF2B5EF4-FFF2-40B4-BE49-F238E27FC236}">
                <a16:creationId xmlns:a16="http://schemas.microsoft.com/office/drawing/2014/main" id="{70A7B7A1-E76E-4A5A-84D9-76AFC6FDF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903" y="1802674"/>
            <a:ext cx="11469188" cy="719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256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• Rasipuram Krishnaswamy Iyer Laxman'' is an&#10;Indian cartoonist, illustrator, and humorist. R.&#10;K. Laxman was born in Mysore...">
            <a:extLst>
              <a:ext uri="{FF2B5EF4-FFF2-40B4-BE49-F238E27FC236}">
                <a16:creationId xmlns:a16="http://schemas.microsoft.com/office/drawing/2014/main" id="{FE422072-2FEA-4A5B-88E1-2430E8465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7114">
            <a:off x="1566623" y="1584543"/>
            <a:ext cx="13327860" cy="761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201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• Laxman was engrossed by the illustrations in&#10;magazines such as The Strand&#10;Magazine, Punch, Bystander, Wide&#10;World and Tit...">
            <a:extLst>
              <a:ext uri="{FF2B5EF4-FFF2-40B4-BE49-F238E27FC236}">
                <a16:creationId xmlns:a16="http://schemas.microsoft.com/office/drawing/2014/main" id="{5474CE4D-1F7C-466F-A23A-D8C67BFCD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0788">
            <a:off x="1655446" y="912100"/>
            <a:ext cx="11995876" cy="800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Boat Stern Stock Pictures, Royalty-free Photos &amp; Images">
            <a:extLst>
              <a:ext uri="{FF2B5EF4-FFF2-40B4-BE49-F238E27FC236}">
                <a16:creationId xmlns:a16="http://schemas.microsoft.com/office/drawing/2014/main" id="{5A505FF6-C79B-4029-9D89-D44BE7BCFE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15400" y="49149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IN" sz="2100"/>
          </a:p>
        </p:txBody>
      </p:sp>
      <p:sp>
        <p:nvSpPr>
          <p:cNvPr id="6" name="AutoShape 6" descr="Boat Stern Stock Pictures, Royalty-free Photos &amp; Images">
            <a:extLst>
              <a:ext uri="{FF2B5EF4-FFF2-40B4-BE49-F238E27FC236}">
                <a16:creationId xmlns:a16="http://schemas.microsoft.com/office/drawing/2014/main" id="{1923B93A-9AD1-4976-8A8A-19725224F0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IN" sz="2100"/>
          </a:p>
        </p:txBody>
      </p:sp>
      <p:pic>
        <p:nvPicPr>
          <p:cNvPr id="4098" name="Picture 2" descr="R.K.Laxman as A cartoonist&#10;&#10; ">
            <a:extLst>
              <a:ext uri="{FF2B5EF4-FFF2-40B4-BE49-F238E27FC236}">
                <a16:creationId xmlns:a16="http://schemas.microsoft.com/office/drawing/2014/main" id="{6542E8A0-F941-4A80-9D0E-B96F97AD3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389" y="1698171"/>
            <a:ext cx="11377748" cy="677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866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3A030-6692-4773-833B-D930F5D644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5122" name="Picture 2" descr="About the story.&#10;• Mahendra was an supervisor in a firm used to&#10;prepare different construction sites.&#10;&#10; ">
            <a:extLst>
              <a:ext uri="{FF2B5EF4-FFF2-40B4-BE49-F238E27FC236}">
                <a16:creationId xmlns:a16="http://schemas.microsoft.com/office/drawing/2014/main" id="{C74DEDBC-2D96-44AA-9684-6DA607B63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59" y="1567544"/>
            <a:ext cx="10776857" cy="689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598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ABAFF-089C-437E-A6F8-1433F6C9C2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6146" name="Picture 2" descr="• He had an asset in the form of Ishwaran, his cook.&#10;Ishwaran was a skilled coock and a good story teller.&#10;He learnt this ...">
            <a:extLst>
              <a:ext uri="{FF2B5EF4-FFF2-40B4-BE49-F238E27FC236}">
                <a16:creationId xmlns:a16="http://schemas.microsoft.com/office/drawing/2014/main" id="{97AC9935-E77E-4E33-BF66-ADB6011B0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354" y="431075"/>
            <a:ext cx="14800217" cy="854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083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6C0E4-09B0-4AFC-AEB8-65EB814DCD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7170" name="Picture 2" descr="• He mingled one story into another. So&#10;beautifully that his account became upended&#10;• He explained the story of an tusked ...">
            <a:extLst>
              <a:ext uri="{FF2B5EF4-FFF2-40B4-BE49-F238E27FC236}">
                <a16:creationId xmlns:a16="http://schemas.microsoft.com/office/drawing/2014/main" id="{926604B6-174D-4A34-B187-5D52126E4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46" y="822960"/>
            <a:ext cx="13297988" cy="798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023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•&#10;&#10;On one auspicious day he cooked a story of a lady ghost and&#10;a foetus in her hand. Mahendra did not believe on the&#10;accou...">
            <a:extLst>
              <a:ext uri="{FF2B5EF4-FFF2-40B4-BE49-F238E27FC236}">
                <a16:creationId xmlns:a16="http://schemas.microsoft.com/office/drawing/2014/main" id="{6A916221-01D0-4DEC-874C-C9BF8DF32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994" y="548640"/>
            <a:ext cx="13506995" cy="862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9637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8</Words>
  <Application>Microsoft Office PowerPoint</Application>
  <PresentationFormat>Custom</PresentationFormat>
  <Paragraphs>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ENG SNSACD</cp:lastModifiedBy>
  <cp:revision>36</cp:revision>
  <dcterms:created xsi:type="dcterms:W3CDTF">2006-08-16T00:00:00Z</dcterms:created>
  <dcterms:modified xsi:type="dcterms:W3CDTF">2020-07-11T08:44:14Z</dcterms:modified>
</cp:coreProperties>
</file>